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58D1D-B0D6-4ABF-A19D-41C449CBD109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4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3DD4-72AD-49CF-B9EC-A8498FA971A1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2245-0E9F-4AA1-982E-E2C064304BEE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684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A686-B794-49D8-96AA-C3001D66B5D2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5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DB68-2919-4BF4-99F8-B8442A3FD53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5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E2FB-BB76-4333-9F3D-DD2E2909CA3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20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410-89F4-4013-B130-C2E08B549E74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8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1E3E-A4A5-453F-A143-D729D1272908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45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9C5CA-4AD1-4D97-9059-E78BC738BABE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89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139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05E0-4ACF-4008-983E-8F5C20E3718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5883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2398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3512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336D-39DA-4C4A-A2FD-79D8377F2325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3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D78-002C-414B-A6FB-46634791AE3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4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820-7ADD-4872-BCC5-32AEB36C5937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8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4302-EC27-4FA3-A957-0222C18CF435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51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EDC9-3653-48B6-9307-3DA34DAD973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09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DD-90AA-4C09-91A6-8B6C9C462EB4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2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05AA-BFA0-454E-AC6C-ABED3C790926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2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7F7920F-2133-4794-93F4-86B0824951C1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5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F4DC5EC-0CDF-4362-A4C5-BD572B33EF9B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56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CF6D7-4AF6-70FE-8947-4B01850F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0A1090-0F7B-7C3A-AD8E-5DEB6EABE4FB}"/>
              </a:ext>
            </a:extLst>
          </p:cNvPr>
          <p:cNvGrpSpPr/>
          <p:nvPr/>
        </p:nvGrpSpPr>
        <p:grpSpPr>
          <a:xfrm>
            <a:off x="7563175" y="2797221"/>
            <a:ext cx="4364040" cy="1597975"/>
            <a:chOff x="7416327" y="2931658"/>
            <a:chExt cx="4775672" cy="99468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C82918-093E-0280-EA22-51B5FAF5084E}"/>
                </a:ext>
              </a:extLst>
            </p:cNvPr>
            <p:cNvSpPr/>
            <p:nvPr/>
          </p:nvSpPr>
          <p:spPr>
            <a:xfrm>
              <a:off x="7416327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05BDAF-F9C3-380C-2292-F10DB51A5E96}"/>
                </a:ext>
              </a:extLst>
            </p:cNvPr>
            <p:cNvSpPr/>
            <p:nvPr/>
          </p:nvSpPr>
          <p:spPr>
            <a:xfrm>
              <a:off x="7565566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Group A Offenses	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2A290B-815A-C56B-08D9-D5B33BB4ADFA}"/>
                </a:ext>
              </a:extLst>
            </p:cNvPr>
            <p:cNvSpPr/>
            <p:nvPr/>
          </p:nvSpPr>
          <p:spPr>
            <a:xfrm>
              <a:off x="9057964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54FD8-7BB0-6C72-81AF-8615102EBF99}"/>
                </a:ext>
              </a:extLst>
            </p:cNvPr>
            <p:cNvSpPr/>
            <p:nvPr/>
          </p:nvSpPr>
          <p:spPr>
            <a:xfrm>
              <a:off x="9207204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Year to Date	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764891-9AF8-B634-B2BB-F0DBB683D931}"/>
                </a:ext>
              </a:extLst>
            </p:cNvPr>
            <p:cNvSpPr/>
            <p:nvPr/>
          </p:nvSpPr>
          <p:spPr>
            <a:xfrm>
              <a:off x="10699602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F57651-5157-7F3B-56CB-318DF589DC6C}"/>
                </a:ext>
              </a:extLst>
            </p:cNvPr>
            <p:cNvSpPr/>
            <p:nvPr/>
          </p:nvSpPr>
          <p:spPr>
            <a:xfrm>
              <a:off x="10848841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01/01/25 – 10/31/25	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063EF9-4C23-D9E9-6EE9-ECFA7C6D363E}"/>
              </a:ext>
            </a:extLst>
          </p:cNvPr>
          <p:cNvSpPr txBox="1"/>
          <p:nvPr/>
        </p:nvSpPr>
        <p:spPr>
          <a:xfrm>
            <a:off x="264784" y="6291609"/>
            <a:ext cx="1948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NC=not calculated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E65C7C8-B7A9-1C66-B429-526D78D588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557" y="1288220"/>
          <a:ext cx="6903720" cy="4461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58018" imgH="5286477" progId="Excel.Sheet.12">
                  <p:embed/>
                </p:oleObj>
              </mc:Choice>
              <mc:Fallback>
                <p:oleObj name="Worksheet" r:id="rId2" imgW="7458018" imgH="5286477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E65C7C8-B7A9-1C66-B429-526D78D588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8557" y="1288220"/>
                        <a:ext cx="6903720" cy="446166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700390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Kayla Cannon</dc:creator>
  <cp:lastModifiedBy>Kayla Cannon</cp:lastModifiedBy>
  <cp:revision>2</cp:revision>
  <dcterms:created xsi:type="dcterms:W3CDTF">2025-11-07T15:35:13Z</dcterms:created>
  <dcterms:modified xsi:type="dcterms:W3CDTF">2026-06-15T22:13:49Z</dcterms:modified>
</cp:coreProperties>
</file>